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1247438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873"/>
  </p:normalViewPr>
  <p:slideViewPr>
    <p:cSldViewPr snapToGrid="0" snapToObjects="1">
      <p:cViewPr varScale="1">
        <p:scale>
          <a:sx n="113" d="100"/>
          <a:sy n="113" d="100"/>
        </p:scale>
        <p:origin x="19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5930" y="1122363"/>
            <a:ext cx="8435579" cy="2387600"/>
          </a:xfrm>
        </p:spPr>
        <p:txBody>
          <a:bodyPr anchor="b"/>
          <a:lstStyle>
            <a:lvl1pPr algn="ctr">
              <a:defRPr sz="5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5930" y="3602038"/>
            <a:ext cx="8435579" cy="1655762"/>
          </a:xfrm>
        </p:spPr>
        <p:txBody>
          <a:bodyPr/>
          <a:lstStyle>
            <a:lvl1pPr marL="0" indent="0" algn="ctr">
              <a:buNone/>
              <a:defRPr sz="2214"/>
            </a:lvl1pPr>
            <a:lvl2pPr marL="421767" indent="0" algn="ctr">
              <a:buNone/>
              <a:defRPr sz="1845"/>
            </a:lvl2pPr>
            <a:lvl3pPr marL="843534" indent="0" algn="ctr">
              <a:buNone/>
              <a:defRPr sz="1661"/>
            </a:lvl3pPr>
            <a:lvl4pPr marL="1265301" indent="0" algn="ctr">
              <a:buNone/>
              <a:defRPr sz="1476"/>
            </a:lvl4pPr>
            <a:lvl5pPr marL="1687068" indent="0" algn="ctr">
              <a:buNone/>
              <a:defRPr sz="1476"/>
            </a:lvl5pPr>
            <a:lvl6pPr marL="2108835" indent="0" algn="ctr">
              <a:buNone/>
              <a:defRPr sz="1476"/>
            </a:lvl6pPr>
            <a:lvl7pPr marL="2530602" indent="0" algn="ctr">
              <a:buNone/>
              <a:defRPr sz="1476"/>
            </a:lvl7pPr>
            <a:lvl8pPr marL="2952369" indent="0" algn="ctr">
              <a:buNone/>
              <a:defRPr sz="1476"/>
            </a:lvl8pPr>
            <a:lvl9pPr marL="3374136" indent="0" algn="ctr">
              <a:buNone/>
              <a:defRPr sz="14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21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30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048948" y="365125"/>
            <a:ext cx="2425229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3262" y="365125"/>
            <a:ext cx="7135093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36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403" y="1709739"/>
            <a:ext cx="9700915" cy="2852737"/>
          </a:xfrm>
        </p:spPr>
        <p:txBody>
          <a:bodyPr anchor="b"/>
          <a:lstStyle>
            <a:lvl1pPr>
              <a:defRPr sz="5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7403" y="4589464"/>
            <a:ext cx="9700915" cy="1500187"/>
          </a:xfrm>
        </p:spPr>
        <p:txBody>
          <a:bodyPr/>
          <a:lstStyle>
            <a:lvl1pPr marL="0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1pPr>
            <a:lvl2pPr marL="421767" indent="0">
              <a:buNone/>
              <a:defRPr sz="1845">
                <a:solidFill>
                  <a:schemeClr val="tx1">
                    <a:tint val="75000"/>
                  </a:schemeClr>
                </a:solidFill>
              </a:defRPr>
            </a:lvl2pPr>
            <a:lvl3pPr marL="843534" indent="0">
              <a:buNone/>
              <a:defRPr sz="1661">
                <a:solidFill>
                  <a:schemeClr val="tx1">
                    <a:tint val="75000"/>
                  </a:schemeClr>
                </a:solidFill>
              </a:defRPr>
            </a:lvl3pPr>
            <a:lvl4pPr marL="1265301" indent="0">
              <a:buNone/>
              <a:defRPr sz="1476">
                <a:solidFill>
                  <a:schemeClr val="tx1">
                    <a:tint val="75000"/>
                  </a:schemeClr>
                </a:solidFill>
              </a:defRPr>
            </a:lvl4pPr>
            <a:lvl5pPr marL="1687068" indent="0">
              <a:buNone/>
              <a:defRPr sz="1476">
                <a:solidFill>
                  <a:schemeClr val="tx1">
                    <a:tint val="75000"/>
                  </a:schemeClr>
                </a:solidFill>
              </a:defRPr>
            </a:lvl5pPr>
            <a:lvl6pPr marL="2108835" indent="0">
              <a:buNone/>
              <a:defRPr sz="1476">
                <a:solidFill>
                  <a:schemeClr val="tx1">
                    <a:tint val="75000"/>
                  </a:schemeClr>
                </a:solidFill>
              </a:defRPr>
            </a:lvl6pPr>
            <a:lvl7pPr marL="2530602" indent="0">
              <a:buNone/>
              <a:defRPr sz="1476">
                <a:solidFill>
                  <a:schemeClr val="tx1">
                    <a:tint val="75000"/>
                  </a:schemeClr>
                </a:solidFill>
              </a:defRPr>
            </a:lvl7pPr>
            <a:lvl8pPr marL="2952369" indent="0">
              <a:buNone/>
              <a:defRPr sz="1476">
                <a:solidFill>
                  <a:schemeClr val="tx1">
                    <a:tint val="75000"/>
                  </a:schemeClr>
                </a:solidFill>
              </a:defRPr>
            </a:lvl8pPr>
            <a:lvl9pPr marL="3374136" indent="0">
              <a:buNone/>
              <a:defRPr sz="14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42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3261" y="1825625"/>
            <a:ext cx="478016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94016" y="1825625"/>
            <a:ext cx="478016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22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26" y="365126"/>
            <a:ext cx="970091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4727" y="1681163"/>
            <a:ext cx="4758193" cy="823912"/>
          </a:xfrm>
        </p:spPr>
        <p:txBody>
          <a:bodyPr anchor="b"/>
          <a:lstStyle>
            <a:lvl1pPr marL="0" indent="0">
              <a:buNone/>
              <a:defRPr sz="2214" b="1"/>
            </a:lvl1pPr>
            <a:lvl2pPr marL="421767" indent="0">
              <a:buNone/>
              <a:defRPr sz="1845" b="1"/>
            </a:lvl2pPr>
            <a:lvl3pPr marL="843534" indent="0">
              <a:buNone/>
              <a:defRPr sz="1661" b="1"/>
            </a:lvl3pPr>
            <a:lvl4pPr marL="1265301" indent="0">
              <a:buNone/>
              <a:defRPr sz="1476" b="1"/>
            </a:lvl4pPr>
            <a:lvl5pPr marL="1687068" indent="0">
              <a:buNone/>
              <a:defRPr sz="1476" b="1"/>
            </a:lvl5pPr>
            <a:lvl6pPr marL="2108835" indent="0">
              <a:buNone/>
              <a:defRPr sz="1476" b="1"/>
            </a:lvl6pPr>
            <a:lvl7pPr marL="2530602" indent="0">
              <a:buNone/>
              <a:defRPr sz="1476" b="1"/>
            </a:lvl7pPr>
            <a:lvl8pPr marL="2952369" indent="0">
              <a:buNone/>
              <a:defRPr sz="1476" b="1"/>
            </a:lvl8pPr>
            <a:lvl9pPr marL="3374136" indent="0">
              <a:buNone/>
              <a:defRPr sz="14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4727" y="2505075"/>
            <a:ext cx="475819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94016" y="1681163"/>
            <a:ext cx="4781626" cy="823912"/>
          </a:xfrm>
        </p:spPr>
        <p:txBody>
          <a:bodyPr anchor="b"/>
          <a:lstStyle>
            <a:lvl1pPr marL="0" indent="0">
              <a:buNone/>
              <a:defRPr sz="2214" b="1"/>
            </a:lvl1pPr>
            <a:lvl2pPr marL="421767" indent="0">
              <a:buNone/>
              <a:defRPr sz="1845" b="1"/>
            </a:lvl2pPr>
            <a:lvl3pPr marL="843534" indent="0">
              <a:buNone/>
              <a:defRPr sz="1661" b="1"/>
            </a:lvl3pPr>
            <a:lvl4pPr marL="1265301" indent="0">
              <a:buNone/>
              <a:defRPr sz="1476" b="1"/>
            </a:lvl4pPr>
            <a:lvl5pPr marL="1687068" indent="0">
              <a:buNone/>
              <a:defRPr sz="1476" b="1"/>
            </a:lvl5pPr>
            <a:lvl6pPr marL="2108835" indent="0">
              <a:buNone/>
              <a:defRPr sz="1476" b="1"/>
            </a:lvl6pPr>
            <a:lvl7pPr marL="2530602" indent="0">
              <a:buNone/>
              <a:defRPr sz="1476" b="1"/>
            </a:lvl7pPr>
            <a:lvl8pPr marL="2952369" indent="0">
              <a:buNone/>
              <a:defRPr sz="1476" b="1"/>
            </a:lvl8pPr>
            <a:lvl9pPr marL="3374136" indent="0">
              <a:buNone/>
              <a:defRPr sz="14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94016" y="2505075"/>
            <a:ext cx="478162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22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47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983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27" y="457200"/>
            <a:ext cx="3627591" cy="1600200"/>
          </a:xfrm>
        </p:spPr>
        <p:txBody>
          <a:bodyPr anchor="b"/>
          <a:lstStyle>
            <a:lvl1pPr>
              <a:defRPr sz="295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1626" y="987426"/>
            <a:ext cx="5694015" cy="4873625"/>
          </a:xfrm>
        </p:spPr>
        <p:txBody>
          <a:bodyPr/>
          <a:lstStyle>
            <a:lvl1pPr>
              <a:defRPr sz="2952"/>
            </a:lvl1pPr>
            <a:lvl2pPr>
              <a:defRPr sz="2583"/>
            </a:lvl2pPr>
            <a:lvl3pPr>
              <a:defRPr sz="2214"/>
            </a:lvl3pPr>
            <a:lvl4pPr>
              <a:defRPr sz="1845"/>
            </a:lvl4pPr>
            <a:lvl5pPr>
              <a:defRPr sz="1845"/>
            </a:lvl5pPr>
            <a:lvl6pPr>
              <a:defRPr sz="1845"/>
            </a:lvl6pPr>
            <a:lvl7pPr>
              <a:defRPr sz="1845"/>
            </a:lvl7pPr>
            <a:lvl8pPr>
              <a:defRPr sz="1845"/>
            </a:lvl8pPr>
            <a:lvl9pPr>
              <a:defRPr sz="184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4727" y="2057400"/>
            <a:ext cx="3627591" cy="3811588"/>
          </a:xfrm>
        </p:spPr>
        <p:txBody>
          <a:bodyPr/>
          <a:lstStyle>
            <a:lvl1pPr marL="0" indent="0">
              <a:buNone/>
              <a:defRPr sz="1476"/>
            </a:lvl1pPr>
            <a:lvl2pPr marL="421767" indent="0">
              <a:buNone/>
              <a:defRPr sz="1292"/>
            </a:lvl2pPr>
            <a:lvl3pPr marL="843534" indent="0">
              <a:buNone/>
              <a:defRPr sz="1107"/>
            </a:lvl3pPr>
            <a:lvl4pPr marL="1265301" indent="0">
              <a:buNone/>
              <a:defRPr sz="923"/>
            </a:lvl4pPr>
            <a:lvl5pPr marL="1687068" indent="0">
              <a:buNone/>
              <a:defRPr sz="923"/>
            </a:lvl5pPr>
            <a:lvl6pPr marL="2108835" indent="0">
              <a:buNone/>
              <a:defRPr sz="923"/>
            </a:lvl6pPr>
            <a:lvl7pPr marL="2530602" indent="0">
              <a:buNone/>
              <a:defRPr sz="923"/>
            </a:lvl7pPr>
            <a:lvl8pPr marL="2952369" indent="0">
              <a:buNone/>
              <a:defRPr sz="923"/>
            </a:lvl8pPr>
            <a:lvl9pPr marL="3374136" indent="0">
              <a:buNone/>
              <a:defRPr sz="92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90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27" y="457200"/>
            <a:ext cx="3627591" cy="1600200"/>
          </a:xfrm>
        </p:spPr>
        <p:txBody>
          <a:bodyPr anchor="b"/>
          <a:lstStyle>
            <a:lvl1pPr>
              <a:defRPr sz="295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81626" y="987426"/>
            <a:ext cx="5694015" cy="4873625"/>
          </a:xfrm>
        </p:spPr>
        <p:txBody>
          <a:bodyPr anchor="t"/>
          <a:lstStyle>
            <a:lvl1pPr marL="0" indent="0">
              <a:buNone/>
              <a:defRPr sz="2952"/>
            </a:lvl1pPr>
            <a:lvl2pPr marL="421767" indent="0">
              <a:buNone/>
              <a:defRPr sz="2583"/>
            </a:lvl2pPr>
            <a:lvl3pPr marL="843534" indent="0">
              <a:buNone/>
              <a:defRPr sz="2214"/>
            </a:lvl3pPr>
            <a:lvl4pPr marL="1265301" indent="0">
              <a:buNone/>
              <a:defRPr sz="1845"/>
            </a:lvl4pPr>
            <a:lvl5pPr marL="1687068" indent="0">
              <a:buNone/>
              <a:defRPr sz="1845"/>
            </a:lvl5pPr>
            <a:lvl6pPr marL="2108835" indent="0">
              <a:buNone/>
              <a:defRPr sz="1845"/>
            </a:lvl6pPr>
            <a:lvl7pPr marL="2530602" indent="0">
              <a:buNone/>
              <a:defRPr sz="1845"/>
            </a:lvl7pPr>
            <a:lvl8pPr marL="2952369" indent="0">
              <a:buNone/>
              <a:defRPr sz="1845"/>
            </a:lvl8pPr>
            <a:lvl9pPr marL="3374136" indent="0">
              <a:buNone/>
              <a:defRPr sz="184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4727" y="2057400"/>
            <a:ext cx="3627591" cy="3811588"/>
          </a:xfrm>
        </p:spPr>
        <p:txBody>
          <a:bodyPr/>
          <a:lstStyle>
            <a:lvl1pPr marL="0" indent="0">
              <a:buNone/>
              <a:defRPr sz="1476"/>
            </a:lvl1pPr>
            <a:lvl2pPr marL="421767" indent="0">
              <a:buNone/>
              <a:defRPr sz="1292"/>
            </a:lvl2pPr>
            <a:lvl3pPr marL="843534" indent="0">
              <a:buNone/>
              <a:defRPr sz="1107"/>
            </a:lvl3pPr>
            <a:lvl4pPr marL="1265301" indent="0">
              <a:buNone/>
              <a:defRPr sz="923"/>
            </a:lvl4pPr>
            <a:lvl5pPr marL="1687068" indent="0">
              <a:buNone/>
              <a:defRPr sz="923"/>
            </a:lvl5pPr>
            <a:lvl6pPr marL="2108835" indent="0">
              <a:buNone/>
              <a:defRPr sz="923"/>
            </a:lvl6pPr>
            <a:lvl7pPr marL="2530602" indent="0">
              <a:buNone/>
              <a:defRPr sz="923"/>
            </a:lvl7pPr>
            <a:lvl8pPr marL="2952369" indent="0">
              <a:buNone/>
              <a:defRPr sz="923"/>
            </a:lvl8pPr>
            <a:lvl9pPr marL="3374136" indent="0">
              <a:buNone/>
              <a:defRPr sz="92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39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3262" y="365126"/>
            <a:ext cx="97009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3262" y="1825625"/>
            <a:ext cx="97009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3261" y="6356351"/>
            <a:ext cx="25306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D3926-10AE-4C49-8631-AFF096CFE9A3}" type="datetimeFigureOut">
              <a:rPr lang="en-US" smtClean="0"/>
              <a:t>6/27/22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25714" y="6356351"/>
            <a:ext cx="3796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43503" y="6356351"/>
            <a:ext cx="25306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0E331-4258-9644-8D54-E9082A0E2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669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43534" rtl="0" eaLnBrk="1" latinLnBrk="0" hangingPunct="1">
        <a:lnSpc>
          <a:spcPct val="90000"/>
        </a:lnSpc>
        <a:spcBef>
          <a:spcPct val="0"/>
        </a:spcBef>
        <a:buNone/>
        <a:defRPr sz="40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0884" indent="-210884" algn="l" defTabSz="843534" rtl="0" eaLnBrk="1" latinLnBrk="0" hangingPunct="1">
        <a:lnSpc>
          <a:spcPct val="90000"/>
        </a:lnSpc>
        <a:spcBef>
          <a:spcPts val="923"/>
        </a:spcBef>
        <a:buFont typeface="Arial" panose="020B0604020202020204" pitchFamily="34" charset="0"/>
        <a:buChar char="•"/>
        <a:defRPr sz="2583" kern="1200">
          <a:solidFill>
            <a:schemeClr val="tx1"/>
          </a:solidFill>
          <a:latin typeface="+mn-lt"/>
          <a:ea typeface="+mn-ea"/>
          <a:cs typeface="+mn-cs"/>
        </a:defRPr>
      </a:lvl1pPr>
      <a:lvl2pPr marL="632651" indent="-210884" algn="l" defTabSz="843534" rtl="0" eaLnBrk="1" latinLnBrk="0" hangingPunct="1">
        <a:lnSpc>
          <a:spcPct val="90000"/>
        </a:lnSpc>
        <a:spcBef>
          <a:spcPts val="461"/>
        </a:spcBef>
        <a:buFont typeface="Arial" panose="020B0604020202020204" pitchFamily="34" charset="0"/>
        <a:buChar char="•"/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54418" indent="-210884" algn="l" defTabSz="843534" rtl="0" eaLnBrk="1" latinLnBrk="0" hangingPunct="1">
        <a:lnSpc>
          <a:spcPct val="90000"/>
        </a:lnSpc>
        <a:spcBef>
          <a:spcPts val="461"/>
        </a:spcBef>
        <a:buFont typeface="Arial" panose="020B0604020202020204" pitchFamily="34" charset="0"/>
        <a:buChar char="•"/>
        <a:defRPr sz="1845" kern="1200">
          <a:solidFill>
            <a:schemeClr val="tx1"/>
          </a:solidFill>
          <a:latin typeface="+mn-lt"/>
          <a:ea typeface="+mn-ea"/>
          <a:cs typeface="+mn-cs"/>
        </a:defRPr>
      </a:lvl3pPr>
      <a:lvl4pPr marL="1476185" indent="-210884" algn="l" defTabSz="843534" rtl="0" eaLnBrk="1" latinLnBrk="0" hangingPunct="1">
        <a:lnSpc>
          <a:spcPct val="90000"/>
        </a:lnSpc>
        <a:spcBef>
          <a:spcPts val="461"/>
        </a:spcBef>
        <a:buFont typeface="Arial" panose="020B0604020202020204" pitchFamily="34" charset="0"/>
        <a:buChar char="•"/>
        <a:defRPr sz="1661" kern="1200">
          <a:solidFill>
            <a:schemeClr val="tx1"/>
          </a:solidFill>
          <a:latin typeface="+mn-lt"/>
          <a:ea typeface="+mn-ea"/>
          <a:cs typeface="+mn-cs"/>
        </a:defRPr>
      </a:lvl4pPr>
      <a:lvl5pPr marL="1897952" indent="-210884" algn="l" defTabSz="843534" rtl="0" eaLnBrk="1" latinLnBrk="0" hangingPunct="1">
        <a:lnSpc>
          <a:spcPct val="90000"/>
        </a:lnSpc>
        <a:spcBef>
          <a:spcPts val="461"/>
        </a:spcBef>
        <a:buFont typeface="Arial" panose="020B0604020202020204" pitchFamily="34" charset="0"/>
        <a:buChar char="•"/>
        <a:defRPr sz="1661" kern="1200">
          <a:solidFill>
            <a:schemeClr val="tx1"/>
          </a:solidFill>
          <a:latin typeface="+mn-lt"/>
          <a:ea typeface="+mn-ea"/>
          <a:cs typeface="+mn-cs"/>
        </a:defRPr>
      </a:lvl5pPr>
      <a:lvl6pPr marL="2319719" indent="-210884" algn="l" defTabSz="843534" rtl="0" eaLnBrk="1" latinLnBrk="0" hangingPunct="1">
        <a:lnSpc>
          <a:spcPct val="90000"/>
        </a:lnSpc>
        <a:spcBef>
          <a:spcPts val="461"/>
        </a:spcBef>
        <a:buFont typeface="Arial" panose="020B0604020202020204" pitchFamily="34" charset="0"/>
        <a:buChar char="•"/>
        <a:defRPr sz="1661" kern="1200">
          <a:solidFill>
            <a:schemeClr val="tx1"/>
          </a:solidFill>
          <a:latin typeface="+mn-lt"/>
          <a:ea typeface="+mn-ea"/>
          <a:cs typeface="+mn-cs"/>
        </a:defRPr>
      </a:lvl6pPr>
      <a:lvl7pPr marL="2741486" indent="-210884" algn="l" defTabSz="843534" rtl="0" eaLnBrk="1" latinLnBrk="0" hangingPunct="1">
        <a:lnSpc>
          <a:spcPct val="90000"/>
        </a:lnSpc>
        <a:spcBef>
          <a:spcPts val="461"/>
        </a:spcBef>
        <a:buFont typeface="Arial" panose="020B0604020202020204" pitchFamily="34" charset="0"/>
        <a:buChar char="•"/>
        <a:defRPr sz="1661" kern="1200">
          <a:solidFill>
            <a:schemeClr val="tx1"/>
          </a:solidFill>
          <a:latin typeface="+mn-lt"/>
          <a:ea typeface="+mn-ea"/>
          <a:cs typeface="+mn-cs"/>
        </a:defRPr>
      </a:lvl7pPr>
      <a:lvl8pPr marL="3163253" indent="-210884" algn="l" defTabSz="843534" rtl="0" eaLnBrk="1" latinLnBrk="0" hangingPunct="1">
        <a:lnSpc>
          <a:spcPct val="90000"/>
        </a:lnSpc>
        <a:spcBef>
          <a:spcPts val="461"/>
        </a:spcBef>
        <a:buFont typeface="Arial" panose="020B0604020202020204" pitchFamily="34" charset="0"/>
        <a:buChar char="•"/>
        <a:defRPr sz="1661" kern="1200">
          <a:solidFill>
            <a:schemeClr val="tx1"/>
          </a:solidFill>
          <a:latin typeface="+mn-lt"/>
          <a:ea typeface="+mn-ea"/>
          <a:cs typeface="+mn-cs"/>
        </a:defRPr>
      </a:lvl8pPr>
      <a:lvl9pPr marL="3585020" indent="-210884" algn="l" defTabSz="843534" rtl="0" eaLnBrk="1" latinLnBrk="0" hangingPunct="1">
        <a:lnSpc>
          <a:spcPct val="90000"/>
        </a:lnSpc>
        <a:spcBef>
          <a:spcPts val="461"/>
        </a:spcBef>
        <a:buFont typeface="Arial" panose="020B0604020202020204" pitchFamily="34" charset="0"/>
        <a:buChar char="•"/>
        <a:defRPr sz="16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43534" rtl="0" eaLnBrk="1" latinLnBrk="0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1pPr>
      <a:lvl2pPr marL="421767" algn="l" defTabSz="843534" rtl="0" eaLnBrk="1" latinLnBrk="0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2pPr>
      <a:lvl3pPr marL="843534" algn="l" defTabSz="843534" rtl="0" eaLnBrk="1" latinLnBrk="0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3pPr>
      <a:lvl4pPr marL="1265301" algn="l" defTabSz="843534" rtl="0" eaLnBrk="1" latinLnBrk="0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4pPr>
      <a:lvl5pPr marL="1687068" algn="l" defTabSz="843534" rtl="0" eaLnBrk="1" latinLnBrk="0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5pPr>
      <a:lvl6pPr marL="2108835" algn="l" defTabSz="843534" rtl="0" eaLnBrk="1" latinLnBrk="0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6pPr>
      <a:lvl7pPr marL="2530602" algn="l" defTabSz="843534" rtl="0" eaLnBrk="1" latinLnBrk="0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7pPr>
      <a:lvl8pPr marL="2952369" algn="l" defTabSz="843534" rtl="0" eaLnBrk="1" latinLnBrk="0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8pPr>
      <a:lvl9pPr marL="3374136" algn="l" defTabSz="843534" rtl="0" eaLnBrk="1" latinLnBrk="0" hangingPunct="1">
        <a:defRPr sz="166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C50E5FD-93D3-6ECB-28D5-B16EAE1361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369"/>
          <a:stretch/>
        </p:blipFill>
        <p:spPr>
          <a:xfrm rot="5400000">
            <a:off x="-316653" y="321783"/>
            <a:ext cx="6858000" cy="62246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86E9665-4C2D-CAFA-2CF8-EEFD21BB9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252490" y="860295"/>
            <a:ext cx="6874505" cy="51558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67098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Lovejoy</dc:creator>
  <cp:lastModifiedBy>Katherine Lovejoy</cp:lastModifiedBy>
  <cp:revision>1</cp:revision>
  <dcterms:created xsi:type="dcterms:W3CDTF">2022-06-27T19:40:22Z</dcterms:created>
  <dcterms:modified xsi:type="dcterms:W3CDTF">2022-06-27T19:45:37Z</dcterms:modified>
</cp:coreProperties>
</file>

<file path=docProps/thumbnail.jpeg>
</file>